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20"/>
  </p:notesMasterIdLst>
  <p:handoutMasterIdLst>
    <p:handoutMasterId r:id="rId21"/>
  </p:handoutMasterIdLst>
  <p:sldIdLst>
    <p:sldId id="278" r:id="rId5"/>
    <p:sldId id="279" r:id="rId6"/>
    <p:sldId id="290" r:id="rId7"/>
    <p:sldId id="292" r:id="rId8"/>
    <p:sldId id="280" r:id="rId9"/>
    <p:sldId id="281" r:id="rId10"/>
    <p:sldId id="282" r:id="rId11"/>
    <p:sldId id="283" r:id="rId12"/>
    <p:sldId id="284" r:id="rId13"/>
    <p:sldId id="288" r:id="rId14"/>
    <p:sldId id="285" r:id="rId15"/>
    <p:sldId id="289" r:id="rId16"/>
    <p:sldId id="286" r:id="rId17"/>
    <p:sldId id="287" r:id="rId18"/>
    <p:sldId id="29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9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43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F4DCF1-ECAF-F7A7-2FE7-5E8E893BC4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330B0-5BAC-7408-8C3C-78D833684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BC71B-6527-4638-937B-C93EB849CB02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D7EEB3-E0A5-7440-F7ED-F59975ED1E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48D11-7466-6432-3BF5-64A1A1FA59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70580-B89C-4157-871D-6B9318EE5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5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465A2-8C9C-419F-9FD8-234480873777}" type="datetimeFigureOut">
              <a:rPr lang="en-US" smtClean="0"/>
              <a:t>1/10/2026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F00E9-A49D-4007-B3B9-A3783809E5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223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D1B26-3AE3-0E50-4E99-F9A6FB260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7C2986-683B-CE60-84FA-89552A9FE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2E2D5-0CA5-6F9C-E577-2C1C59511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8E143-2441-B960-203A-C6D5402F5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76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07C7E-7F13-B888-7E3F-8E451E100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54075-3FA0-5D8A-18C0-193D6D3FD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762338-E20F-ACF3-335B-D2FD1D026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D7143-065B-B0F5-9C30-FC6E5A52F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43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67533-42AC-8CA9-13B7-CFB2894B8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10D532-396C-83B1-E5FC-572955D33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364408-B2D5-693F-D6FF-431F4D96F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8A741-C5D8-4AC3-E455-5AC0DAA6A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763AF-A48E-C22D-E37E-018805E10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255985-9AD7-DF38-4323-A95E21019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AC7F5-981A-5512-41FC-5212F332E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D0790-898B-1131-CD76-DCB6C986C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088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695BC-D5AE-DDC1-72E2-B5FB3168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D389C0-3FE5-3971-8126-F2BEB6328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EA5828-40F5-ACC9-87AF-318D7E331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56C8C-48DF-F0E1-9FB3-59B9B194B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53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254DD-B8FE-D785-4123-CF4805943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99199-4A66-4872-18B0-0B822F32D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612673-10A1-3DC8-C5A2-D344FCF7E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AE7DE-143D-3D17-F422-B0068310AD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661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2E6A6-0DF0-4C5E-6697-399C48E7C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4780C-387D-91B6-90F0-287BB86A53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1126F-B517-D091-7ACB-6F3215CFC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FDCB9-C421-F13B-B80E-8CEDCC79C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65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8723-D351-00BF-E595-F1130491E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E2177-D0D4-6BA9-C82F-80FECE6E6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9C4079-9798-0328-8BA5-0540700F1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444DD-9FE9-D9FF-D0AF-4B26EA803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38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3B48D-8CF4-AEFA-9ACD-7F53BE7FA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358A7C-4DAF-03F4-4EEF-2B3810146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12D87-93CF-C585-2AE4-F3F5E81B1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0C755-1CCC-D40F-8BC7-9F3413C3F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50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E8D51-86D1-D534-C30F-2C409513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7ADB0-D153-8EC1-5CAC-F1DA84597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2C602E-08E7-3E44-4FDE-33DB7B7F8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EE9F8-B4B2-0448-8E92-61F1C1183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05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DAFF-EB62-D242-E05F-CBE6BE761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EEBCA4-4618-79E2-002D-E21156A96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D2A9EC-BD0F-BF9A-33DF-3B9EF14CD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828A2-E816-8B2E-CD94-4BCF6D0FB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13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6614-2672-0DDC-0B0A-28246D0D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D05E39-E511-EE19-D341-9842D114EB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A5DBE3-4081-DE8C-7669-7C1B92509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8CEC9-829C-7D54-B0AE-8248B6B55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F00E9-A49D-4007-B3B9-A3783809E50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59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34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75068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22783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845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294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7588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359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3765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38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813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02616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974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44545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8658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2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41496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8020" y="662937"/>
            <a:ext cx="4624442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88CE9D0-E6DB-A38D-ED84-A53D0493E6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26745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24173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2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047101-8D42-6100-9CEA-AEC0FAEAB60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2026 Resume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5BCDCF9-D184-4205-5249-4E117F3FAB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r="46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309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4A63D-3EA9-EC14-BBCB-071F6190C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0C4F56-FD98-F229-985E-2B3ABEF87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02" y="657987"/>
            <a:ext cx="4624442" cy="5542025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Application for Director of Educational Training Programs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411C807-2CBE-885F-1228-A38D43E623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7" b="-1307"/>
          <a:stretch>
            <a:fillRect/>
          </a:stretch>
        </p:blipFill>
        <p:spPr>
          <a:xfrm>
            <a:off x="6257300" y="240150"/>
            <a:ext cx="4996542" cy="6377700"/>
          </a:xfrm>
        </p:spPr>
      </p:pic>
    </p:spTree>
    <p:extLst>
      <p:ext uri="{BB962C8B-B14F-4D97-AF65-F5344CB8AC3E}">
        <p14:creationId xmlns:p14="http://schemas.microsoft.com/office/powerpoint/2010/main" val="209334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C15FC-CB37-F586-80BC-74C806143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5F726F-49B4-8580-D8A8-ECAD0A6E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657987"/>
            <a:ext cx="4952999" cy="5542025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Graduated from Saint Leo College</a:t>
            </a:r>
            <a:br>
              <a:rPr lang="en-US" dirty="0"/>
            </a:br>
            <a:r>
              <a:rPr lang="en-US" dirty="0"/>
              <a:t>CUM LAUDE</a:t>
            </a:r>
            <a:br>
              <a:rPr lang="en-US" dirty="0"/>
            </a:br>
            <a:r>
              <a:rPr lang="en-US" dirty="0"/>
              <a:t>Bachelor in Business Administration</a:t>
            </a:r>
            <a:br>
              <a:rPr lang="en-US" dirty="0"/>
            </a:br>
            <a:r>
              <a:rPr lang="en-US" dirty="0"/>
              <a:t>9/1/994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A8331B-4673-B7EE-C212-B690441E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682" y="142415"/>
            <a:ext cx="5691546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E4897A-457F-1EA1-373D-FC2C674A6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04" y="333542"/>
            <a:ext cx="9606591" cy="619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8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FD77-5D05-9630-0A6F-20BBA47F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645FB3-48A7-6D17-94A8-E5D78CF1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337" y="657987"/>
            <a:ext cx="4624442" cy="5542025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Just a few of my many Experiences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5041A-1153-E64E-536B-6A1B29BDFA6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" y="315468"/>
            <a:ext cx="5427980" cy="6227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4950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916DC-6008-6BB9-C3ED-90CD7E11B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2F8388-11A2-C762-1AD4-A35CE3A3B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94644"/>
            <a:ext cx="5663454" cy="433396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CE37C9E-77C4-3D15-2B1E-7A117BCC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79" y="289687"/>
            <a:ext cx="4624442" cy="612013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Certifications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1B433E-F322-D964-1019-5B19F935E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46" y="901700"/>
            <a:ext cx="5963870" cy="4660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60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F25F7-76EC-A966-5F3D-8443107E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877910-2DAB-8D93-076E-656FB7E3B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127" y="1881020"/>
            <a:ext cx="6236208" cy="468729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20C5839-346F-7E43-3EEA-47DF1F22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79" y="289687"/>
            <a:ext cx="4624442" cy="612013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Certifications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073DCD-3A8C-2E26-9742-F02A2043F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665" y="901700"/>
            <a:ext cx="6238436" cy="45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38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C55D8-7ABB-1EA3-ECEB-FDE207B93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15EEC15-C048-53F7-238E-6F353F7B6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049" y="1809101"/>
            <a:ext cx="6236208" cy="47592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74EC31-AF36-FED0-CB4D-0A71BBAB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79" y="289687"/>
            <a:ext cx="4624442" cy="612013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Certifications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3D89F8-B4C8-F678-B989-054F74F9B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43" y="901700"/>
            <a:ext cx="6236208" cy="391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59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03C2A-15F7-BAFE-3D40-07E40EBE4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E8B3C3-0914-2C8F-D4A2-7562B6488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79" y="289687"/>
            <a:ext cx="4624442" cy="612013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Certifications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B34C38-E25F-92BE-23F6-9302F4F46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62" y="926019"/>
            <a:ext cx="6236208" cy="4721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8B5E4E-9754-2821-700C-28A69CDAB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596" y="2168981"/>
            <a:ext cx="5658640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17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F3FEF-201D-1E0B-82CA-5AD5B1F0B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63C060-15C9-73EB-360C-B6F8CB443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79" y="289687"/>
            <a:ext cx="4624442" cy="612013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Certifications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C6AADF-B10D-87EE-8BC1-274B6D34D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311" y="1050638"/>
            <a:ext cx="6649378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37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C21-3B22-D0E3-1CB7-D95EBDAF2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B0A5AE-FDFD-DB92-D25B-5170EEDD8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87" y="657987"/>
            <a:ext cx="4624442" cy="5542025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Employment at Santa Fe Community College</a:t>
            </a:r>
            <a:br>
              <a:rPr lang="en-US" dirty="0"/>
            </a:br>
            <a:r>
              <a:rPr lang="en-US" dirty="0"/>
              <a:t>09/25/1993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77D3CE-A8F8-32E7-83C2-31484D6CF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470"/>
            <a:ext cx="5910354" cy="646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38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95DB2-B141-BE79-F205-0DE1B5C71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D49EF-1417-5EDE-1CAA-ADA6847E7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87" y="657987"/>
            <a:ext cx="4624442" cy="5542025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First Year Teaching Middle School</a:t>
            </a:r>
            <a:br>
              <a:rPr lang="en-US" dirty="0"/>
            </a:br>
            <a:r>
              <a:rPr lang="en-US" dirty="0"/>
              <a:t>Industrial Arts Technology In New Facility</a:t>
            </a:r>
            <a:br>
              <a:rPr lang="en-US" dirty="0"/>
            </a:br>
            <a:r>
              <a:rPr lang="en-US" dirty="0"/>
              <a:t>8/9/1996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5198F0-67B1-5C51-6922-E507BF749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816" y="169766"/>
            <a:ext cx="5648839" cy="651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22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00E50-DF31-2E68-89FF-D53D42020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BF8E3C-F51D-F6A1-BF62-91C6E9A1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5987" y="268732"/>
            <a:ext cx="4898314" cy="6320536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Congratulations from Novell on Instructor Performance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F57EC1-F694-BDD0-F2EA-6973FA395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06" y="169164"/>
            <a:ext cx="4793208" cy="651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8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4651F-90D6-1066-71E5-F68C246F1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A30DD9-6765-C7E6-3CE3-F4E78638E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87" y="657987"/>
            <a:ext cx="4624442" cy="5542025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dirty="0"/>
              <a:t>Thank You From The President of </a:t>
            </a:r>
            <a:br>
              <a:rPr lang="en-US" dirty="0"/>
            </a:br>
            <a:r>
              <a:rPr lang="en-US" dirty="0"/>
              <a:t>Santa Fe Community </a:t>
            </a:r>
            <a:br>
              <a:rPr lang="en-US" dirty="0"/>
            </a:br>
            <a:r>
              <a:rPr lang="en-US" dirty="0"/>
              <a:t>College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F91C4-E67D-3D8A-1A1A-FB109D022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700" y="169163"/>
            <a:ext cx="5684695" cy="651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7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04934-152D-D917-5DB4-77C87633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972" y="1195225"/>
            <a:ext cx="7266380" cy="4467549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Thank you for </a:t>
            </a:r>
            <a:br>
              <a:rPr lang="en-US" sz="6000" dirty="0"/>
            </a:br>
            <a:r>
              <a:rPr lang="en-US" sz="6000" dirty="0"/>
              <a:t>taking the time </a:t>
            </a:r>
            <a:br>
              <a:rPr lang="en-US" sz="6000" dirty="0"/>
            </a:br>
            <a:r>
              <a:rPr lang="en-US" sz="6000" dirty="0"/>
              <a:t>to consider </a:t>
            </a:r>
            <a:br>
              <a:rPr lang="en-US" sz="6000" dirty="0"/>
            </a:br>
            <a:r>
              <a:rPr lang="en-US" sz="6000" dirty="0"/>
              <a:t>David DePatie’s </a:t>
            </a:r>
            <a:br>
              <a:rPr lang="en-US" sz="6000" dirty="0"/>
            </a:br>
            <a:r>
              <a:rPr lang="en-US" sz="6000" dirty="0"/>
              <a:t>2026 Resume.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53733-5D7C-6AA7-C301-87CA822A4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6" y="1106504"/>
            <a:ext cx="4041956" cy="464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9198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3D3D3D"/>
      </a:dk1>
      <a:lt1>
        <a:sysClr val="window" lastClr="FFFAE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3D3D3D"/>
      </a:dk1>
      <a:lt1>
        <a:sysClr val="window" lastClr="FFFAE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3D3D3D"/>
      </a:dk1>
      <a:lt1>
        <a:sysClr val="window" lastClr="FFFAE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7783A8-901D-4F73-81D7-AA6841BEB3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342EE1-43E5-4AFB-895D-B61B9656DC14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sharepoint/v3"/>
    <ds:schemaRef ds:uri="16c05727-aa75-4e4a-9b5f-8a80a1165891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71af3243-3dd4-4a8d-8c0d-dd76da1f02a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F49CD38-5B57-4682-9FCE-B9174068D0A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72</TotalTime>
  <Words>107</Words>
  <Application>Microsoft Office PowerPoint</Application>
  <PresentationFormat>Widescreen</PresentationFormat>
  <Paragraphs>27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Wisp</vt:lpstr>
      <vt:lpstr>2026 Resume</vt:lpstr>
      <vt:lpstr>Application for Director of Educational Training Programs</vt:lpstr>
      <vt:lpstr>Graduated from Saint Leo College CUM LAUDE Bachelor in Business Administration 9/1/994</vt:lpstr>
      <vt:lpstr>PowerPoint Presentation</vt:lpstr>
      <vt:lpstr>Just a few of my many Experiences</vt:lpstr>
      <vt:lpstr>Certifications</vt:lpstr>
      <vt:lpstr>Certifications</vt:lpstr>
      <vt:lpstr>Certifications</vt:lpstr>
      <vt:lpstr>Certifications</vt:lpstr>
      <vt:lpstr>Certifications</vt:lpstr>
      <vt:lpstr>Employment at Santa Fe Community College 09/25/1993</vt:lpstr>
      <vt:lpstr>First Year Teaching Middle School Industrial Arts Technology In New Facility 8/9/1996</vt:lpstr>
      <vt:lpstr>Congratulations from Novell on Instructor Performance Evaluation</vt:lpstr>
      <vt:lpstr>Thank You From The President of  Santa Fe Community  College</vt:lpstr>
      <vt:lpstr>Thank you for  taking the time  to consider  David DePatie’s  2026 Resume.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D. Montague</dc:creator>
  <cp:lastModifiedBy>D. Montague</cp:lastModifiedBy>
  <cp:revision>8</cp:revision>
  <dcterms:created xsi:type="dcterms:W3CDTF">2026-01-10T18:04:49Z</dcterms:created>
  <dcterms:modified xsi:type="dcterms:W3CDTF">2026-01-10T19:21:32Z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